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9" r:id="rId4"/>
    <p:sldId id="258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1BB6D-0C56-440A-B84E-C555C452D597}" type="datetimeFigureOut">
              <a:rPr lang="en-US" smtClean="0"/>
              <a:t>2/15/2018</a:t>
            </a:fld>
            <a:endParaRPr lang="en-IN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A49A0D-2D93-4BF3-833D-3518D18EAD20}" type="slidenum">
              <a:rPr lang="en-IN" smtClean="0"/>
              <a:t>‹#›</a:t>
            </a:fld>
            <a:endParaRPr lang="en-IN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1BB6D-0C56-440A-B84E-C555C452D597}" type="datetimeFigureOut">
              <a:rPr lang="en-US" smtClean="0"/>
              <a:t>2/15/2018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0A49A0D-2D93-4BF3-833D-3518D18EAD20}" type="slidenum">
              <a:rPr lang="en-IN" smtClean="0"/>
              <a:t>‹#›</a:t>
            </a:fld>
            <a:endParaRPr lang="en-IN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1BB6D-0C56-440A-B84E-C555C452D597}" type="datetimeFigureOut">
              <a:rPr lang="en-US" smtClean="0"/>
              <a:t>2/15/2018</a:t>
            </a:fld>
            <a:endParaRPr lang="en-IN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A49A0D-2D93-4BF3-833D-3518D18EAD20}" type="slidenum">
              <a:rPr lang="en-IN" smtClean="0"/>
              <a:t>‹#›</a:t>
            </a:fld>
            <a:endParaRPr lang="en-IN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DAA1BB6D-0C56-440A-B84E-C555C452D597}" type="datetimeFigureOut">
              <a:rPr lang="en-US" smtClean="0"/>
              <a:t>2/15/2018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49A0D-2D93-4BF3-833D-3518D18EAD20}" type="slidenum">
              <a:rPr lang="en-IN" smtClean="0"/>
              <a:t>‹#›</a:t>
            </a:fld>
            <a:endParaRPr lang="en-IN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1BB6D-0C56-440A-B84E-C555C452D597}" type="datetimeFigureOut">
              <a:rPr lang="en-US" smtClean="0"/>
              <a:t>2/15/2018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IN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0A49A0D-2D93-4BF3-833D-3518D18EAD20}" type="slidenum">
              <a:rPr lang="en-IN" smtClean="0"/>
              <a:t>‹#›</a:t>
            </a:fld>
            <a:endParaRPr lang="en-IN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1BB6D-0C56-440A-B84E-C555C452D597}" type="datetimeFigureOut">
              <a:rPr lang="en-US" smtClean="0"/>
              <a:t>2/15/2018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0A49A0D-2D93-4BF3-833D-3518D18EAD20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1BB6D-0C56-440A-B84E-C555C452D597}" type="datetimeFigureOut">
              <a:rPr lang="en-US" smtClean="0"/>
              <a:t>2/15/2018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A49A0D-2D93-4BF3-833D-3518D18EAD20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A49A0D-2D93-4BF3-833D-3518D18EAD20}" type="slidenum">
              <a:rPr lang="en-IN" smtClean="0"/>
              <a:t>‹#›</a:t>
            </a:fld>
            <a:endParaRPr lang="en-IN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1BB6D-0C56-440A-B84E-C555C452D597}" type="datetimeFigureOut">
              <a:rPr lang="en-US" smtClean="0"/>
              <a:t>2/15/2018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I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0A49A0D-2D93-4BF3-833D-3518D18EAD20}" type="slidenum">
              <a:rPr lang="en-IN" smtClean="0"/>
              <a:t>‹#›</a:t>
            </a:fld>
            <a:endParaRPr lang="en-IN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DAA1BB6D-0C56-440A-B84E-C555C452D597}" type="datetimeFigureOut">
              <a:rPr lang="en-US" smtClean="0"/>
              <a:t>2/15/2018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I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1BB6D-0C56-440A-B84E-C555C452D597}" type="datetimeFigureOut">
              <a:rPr lang="en-US" smtClean="0"/>
              <a:t>2/15/2018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49A0D-2D93-4BF3-833D-3518D18EAD20}" type="slidenum">
              <a:rPr lang="en-IN" smtClean="0"/>
              <a:t>‹#›</a:t>
            </a:fld>
            <a:endParaRPr lang="en-I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0A49A0D-2D93-4BF3-833D-3518D18EAD20}" type="slidenum">
              <a:rPr lang="en-IN" smtClean="0"/>
              <a:t>‹#›</a:t>
            </a:fld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1BB6D-0C56-440A-B84E-C555C452D597}" type="datetimeFigureOut">
              <a:rPr lang="en-US" smtClean="0"/>
              <a:t>2/15/2018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DAA1BB6D-0C56-440A-B84E-C555C452D597}" type="datetimeFigureOut">
              <a:rPr lang="en-US" smtClean="0"/>
              <a:t>2/15/2018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IN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A49A0D-2D93-4BF3-833D-3518D18EAD20}" type="slidenum">
              <a:rPr lang="en-IN" smtClean="0"/>
              <a:t>‹#›</a:t>
            </a:fld>
            <a:endParaRPr lang="en-IN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214554"/>
            <a:ext cx="7772400" cy="4143404"/>
          </a:xfrm>
        </p:spPr>
        <p:txBody>
          <a:bodyPr>
            <a:normAutofit/>
          </a:bodyPr>
          <a:lstStyle/>
          <a:p>
            <a:r>
              <a:rPr lang="en-US" sz="6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UNDERSTANDING MEDIA</a:t>
            </a:r>
            <a:endParaRPr lang="en-IN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1571635"/>
          </a:xfrm>
        </p:spPr>
        <p:txBody>
          <a:bodyPr>
            <a:normAutofit/>
          </a:bodyPr>
          <a:lstStyle/>
          <a:p>
            <a:r>
              <a:rPr lang="en-US" sz="5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CHAPTER- 6</a:t>
            </a:r>
            <a:endParaRPr lang="en-IN" sz="5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214282" y="2743200"/>
            <a:ext cx="8715436" cy="3614758"/>
          </a:xfrm>
        </p:spPr>
        <p:txBody>
          <a:bodyPr>
            <a:normAutofit/>
          </a:bodyPr>
          <a:lstStyle/>
          <a:p>
            <a:pPr algn="just"/>
            <a:r>
              <a:rPr lang="en-IN" sz="3200" dirty="0" smtClean="0">
                <a:latin typeface="Times New Roman" pitchFamily="18" charset="0"/>
                <a:cs typeface="Times New Roman" pitchFamily="18" charset="0"/>
              </a:rPr>
              <a:t>1. In </a:t>
            </a:r>
            <a:r>
              <a:rPr lang="en-IN" sz="3200" dirty="0" smtClean="0">
                <a:latin typeface="Times New Roman" pitchFamily="18" charset="0"/>
                <a:cs typeface="Times New Roman" pitchFamily="18" charset="0"/>
              </a:rPr>
              <a:t>general, "media" refers to </a:t>
            </a:r>
            <a:r>
              <a:rPr lang="en-IN" sz="3200" dirty="0" smtClean="0">
                <a:latin typeface="Times New Roman" pitchFamily="18" charset="0"/>
                <a:cs typeface="Times New Roman" pitchFamily="18" charset="0"/>
              </a:rPr>
              <a:t>various means of communication. For </a:t>
            </a:r>
            <a:r>
              <a:rPr lang="en-IN" sz="3200" dirty="0" smtClean="0">
                <a:latin typeface="Times New Roman" pitchFamily="18" charset="0"/>
                <a:cs typeface="Times New Roman" pitchFamily="18" charset="0"/>
              </a:rPr>
              <a:t>example, television, radio, and the newspaper are different types of media</a:t>
            </a:r>
            <a:r>
              <a:rPr lang="en-IN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IN" sz="3200" dirty="0" smtClean="0">
                <a:latin typeface="Times New Roman" pitchFamily="18" charset="0"/>
                <a:cs typeface="Times New Roman" pitchFamily="18" charset="0"/>
              </a:rPr>
              <a:t>2. a </a:t>
            </a:r>
            <a:r>
              <a:rPr lang="en-IN" sz="3200" dirty="0" smtClean="0">
                <a:latin typeface="Times New Roman" pitchFamily="18" charset="0"/>
                <a:cs typeface="Times New Roman" pitchFamily="18" charset="0"/>
              </a:rPr>
              <a:t>plural of medium</a:t>
            </a:r>
            <a:endParaRPr lang="en-IN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109650"/>
          </a:xfrm>
        </p:spPr>
        <p:txBody>
          <a:bodyPr>
            <a:normAutofit/>
          </a:bodyPr>
          <a:lstStyle/>
          <a:p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WHAT IS MEDIA?</a:t>
            </a:r>
            <a:endParaRPr lang="en-IN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42844" y="2743200"/>
            <a:ext cx="8858312" cy="3686196"/>
          </a:xfrm>
        </p:spPr>
        <p:txBody>
          <a:bodyPr>
            <a:normAutofit/>
          </a:bodyPr>
          <a:lstStyle/>
          <a:p>
            <a:r>
              <a:rPr lang="en-IN" sz="32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Mass media </a:t>
            </a:r>
            <a:r>
              <a:rPr lang="en-IN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means technology that is intended to reach a mass audience. It is the primary means of communication used to reach the vast majority of the general public.</a:t>
            </a:r>
            <a:endParaRPr lang="en-IN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038212"/>
          </a:xfrm>
        </p:spPr>
        <p:txBody>
          <a:bodyPr>
            <a:normAutofit/>
          </a:bodyPr>
          <a:lstStyle/>
          <a:p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WHAT IS MASS MEDIA?</a:t>
            </a:r>
            <a:endParaRPr lang="en-IN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71480"/>
            <a:ext cx="2476488" cy="928694"/>
          </a:xfrm>
        </p:spPr>
        <p:txBody>
          <a:bodyPr/>
          <a:lstStyle/>
          <a:p>
            <a:r>
              <a:rPr lang="en-US" sz="28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Two types of Mass media</a:t>
            </a:r>
            <a:endParaRPr lang="en-IN" sz="2800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2071678"/>
            <a:ext cx="2476488" cy="4054485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n-IN" sz="2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Print</a:t>
            </a:r>
            <a:r>
              <a:rPr lang="en-IN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media</a:t>
            </a:r>
            <a:r>
              <a:rPr lang="en-IN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is that means of mass communication through which information is disseminated in printed form</a:t>
            </a:r>
            <a:r>
              <a:rPr lang="en-IN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IN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Electronic </a:t>
            </a:r>
            <a:r>
              <a:rPr lang="en-IN" sz="2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media </a:t>
            </a:r>
            <a:r>
              <a:rPr lang="en-IN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 one in which electronic or electromechanical energy is employed to transmit information to the audience</a:t>
            </a:r>
            <a:r>
              <a:rPr lang="en-IN" b="1" dirty="0" smtClean="0"/>
              <a:t>.</a:t>
            </a:r>
            <a:endParaRPr lang="en-IN" b="1" dirty="0"/>
          </a:p>
        </p:txBody>
      </p:sp>
      <p:pic>
        <p:nvPicPr>
          <p:cNvPr id="5" name="Content Placeholder 4" descr="NEWS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941094" y="571481"/>
            <a:ext cx="3917186" cy="2428892"/>
          </a:xfrm>
        </p:spPr>
      </p:pic>
      <p:pic>
        <p:nvPicPr>
          <p:cNvPr id="1026" name="Picture 2" descr="C:\Users\pc\Desktop\ELEC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3571876"/>
            <a:ext cx="3857652" cy="2928958"/>
          </a:xfrm>
          <a:prstGeom prst="rect">
            <a:avLst/>
          </a:prstGeom>
          <a:noFill/>
        </p:spPr>
      </p:pic>
      <p:pic>
        <p:nvPicPr>
          <p:cNvPr id="1027" name="Picture 3" descr="C:\Users\pc\Desktop\MAG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488" y="642918"/>
            <a:ext cx="2143140" cy="57864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42844" y="2743200"/>
            <a:ext cx="8786874" cy="3471882"/>
          </a:xfrm>
        </p:spPr>
        <p:txBody>
          <a:bodyPr>
            <a:noAutofit/>
          </a:bodyPr>
          <a:lstStyle/>
          <a:p>
            <a:r>
              <a:rPr lang="en-IN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Money is the largest deciding factor between media products and their audiences</a:t>
            </a:r>
            <a:endParaRPr lang="en-IN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22313" y="214290"/>
            <a:ext cx="7772400" cy="1571636"/>
          </a:xfrm>
        </p:spPr>
        <p:txBody>
          <a:bodyPr>
            <a:noAutofit/>
          </a:bodyPr>
          <a:lstStyle/>
          <a:p>
            <a:r>
              <a:rPr lang="en-US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Relation between media and money</a:t>
            </a:r>
            <a:endParaRPr lang="en-IN" sz="4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42</TotalTime>
  <Words>140</Words>
  <Application>Microsoft Office PowerPoint</Application>
  <PresentationFormat>On-screen Show (4:3)</PresentationFormat>
  <Paragraphs>12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Civic</vt:lpstr>
      <vt:lpstr>CHAPTER- 6</vt:lpstr>
      <vt:lpstr>WHAT IS MEDIA?</vt:lpstr>
      <vt:lpstr>WHAT IS MASS MEDIA?</vt:lpstr>
      <vt:lpstr>Two types of Mass media</vt:lpstr>
      <vt:lpstr>Relation between media and money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CHAPTER- 6</dc:title>
  <dc:creator>pc</dc:creator>
  <cp:lastModifiedBy>pc</cp:lastModifiedBy>
  <cp:revision>17</cp:revision>
  <dcterms:created xsi:type="dcterms:W3CDTF">2018-02-15T14:25:52Z</dcterms:created>
  <dcterms:modified xsi:type="dcterms:W3CDTF">2018-02-15T15:08:20Z</dcterms:modified>
</cp:coreProperties>
</file>